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DFDF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60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C8434-0232-4B5F-A787-F140810BC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F1A21B-68AE-47D4-AE4A-D9970F6A7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9EF61-6CB2-443B-A5F4-30200A10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33255-9F64-4CA5-85E7-E42DECE2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259C99-0BE2-465E-99AB-7B77EA7B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757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E2A13-63D1-43E5-A7CC-1194B6A6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992D8B-1D69-4329-8B49-8ACB52D4D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AE830-AB22-40A9-94A3-28FF63F2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D53D9-1813-4D39-A19A-3AEA6DD4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FA3BF-8B7F-4FD0-B53D-12E4E27F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68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09532E-3482-4EC0-BA7F-64341E254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9DE5C4-A82F-4C9E-8F03-AF9FFFB94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8B517-D6FA-46A8-8024-D6223766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3A9EB-5699-497A-974A-496B96EA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94AC2-10DD-4607-BC07-EE5CDF3B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49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4F784-0EE5-4914-860B-4BE4BA5C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C16C3-B305-4C16-992D-B161293DA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0CD03E-1A6A-49AB-B0B5-922301A7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9F514-499B-4B09-A8A3-5914AAEA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5BCF-5D2F-44E0-926C-22057648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54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ACB2B-0C7D-4BC7-A552-4E112D31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AF261F-46D6-43BD-859C-EE4C3CF5B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11DF4-A042-4A1A-AB8B-6FE494B3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3B08D-C046-4A9B-A0A4-A283A8E3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DF226B-BE81-4C1A-81BA-81F88D08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18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28F15-5B5B-4CC8-8E9D-F833BE8D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84801-D124-46E7-8DE4-E6A2C3CD2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10B21-573E-4E57-A876-BDDE665CC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050B4A-871D-4617-AD2E-F0BC5070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6E0DA9-7417-4416-A43B-CB57D7CC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DA0738-8256-4E63-BD49-025AAD88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10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4A9AB-A98A-42BA-BF0F-C9624238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A3EDE-1B6B-45D6-AFFA-07C1CB224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4F9766-84C3-48B3-A078-987C6F2F1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E17637-FC56-4543-9CC5-550FE02E4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3232EE-61CB-49D7-BE6D-3DCFA5460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5B1E03-6258-4E3A-A85C-46B13B8D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7328AB-4321-4474-9455-0EDB2D4B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0F9A39-B7F6-4334-99C1-DCA10317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59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7779C-8A79-445E-B283-78953996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0FBC3A-87AA-4FFB-BE9B-6B423B0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BBA5D6-860A-40AE-B880-766A71D8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19535A-8A7E-4551-B949-D7F58A07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75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DE1972-F7EF-43C3-90E9-4CF8BC65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5A3519-BD2C-4FE3-BC52-2685EA09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C43347-7B4A-4A7B-ACE7-E5FA86E8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593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E3CDC-D8F7-4099-B2A3-6E5F707C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0FA775-79EE-401C-95B5-20E2D668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0AFFF8-3F75-4A7C-8612-5799204E3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5EE16-9CBE-40AD-93BB-34F0824E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421F61-9035-4CE4-8CAC-5A90F35A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7BCC0F-878B-478E-AE44-C02041B8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262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E7424-5AE0-4DCB-BDAF-C2C770D3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A2ACB8-1AAD-4C29-95D2-0BF48524D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631050-5B48-4D31-A5D7-1A3F365E2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0E1DFE-3285-40C4-9D01-1530F85E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12108D-0A00-4647-A79E-D1D95290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42671-8B82-464A-9075-B76A451C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2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B8EF06-DD04-4150-8AFD-4401081A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7CBF34-FDB0-4A83-BAF2-52FCB7421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466A3-0A63-430B-981A-FDCF7F8B3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D090B-0EB8-491B-862A-55E13DAF84A8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6072B-CE9A-445A-8B3B-061AE34EE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68528B-E899-48B0-ADDC-1B2C159E8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8C1AA-5372-4632-BE4B-C32AE0820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3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F376B-952C-413D-9FC6-6E769C856986}"/>
              </a:ext>
            </a:extLst>
          </p:cNvPr>
          <p:cNvSpPr txBox="1"/>
          <p:nvPr/>
        </p:nvSpPr>
        <p:spPr>
          <a:xfrm>
            <a:off x="4644321" y="2676197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GPU, CPU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91463-DB28-4517-A100-7048C1C21479}"/>
              </a:ext>
            </a:extLst>
          </p:cNvPr>
          <p:cNvSpPr txBox="1"/>
          <p:nvPr/>
        </p:nvSpPr>
        <p:spPr>
          <a:xfrm>
            <a:off x="3048000" y="34290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</a:rPr>
              <a:t>feat. Kaggle, </a:t>
            </a:r>
            <a:r>
              <a:rPr lang="en-US" altLang="ko-KR" sz="1400" spc="-150" dirty="0" err="1">
                <a:solidFill>
                  <a:schemeClr val="bg2">
                    <a:lumMod val="25000"/>
                  </a:schemeClr>
                </a:solidFill>
              </a:rPr>
              <a:t>CoLab</a:t>
            </a:r>
            <a:endParaRPr lang="ko-KR" altLang="en-US" sz="14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6BBBC-0CC6-40E9-A9AA-6D3605D737EC}"/>
              </a:ext>
            </a:extLst>
          </p:cNvPr>
          <p:cNvSpPr txBox="1"/>
          <p:nvPr/>
        </p:nvSpPr>
        <p:spPr>
          <a:xfrm>
            <a:off x="5222556" y="5618758"/>
            <a:ext cx="1746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150" dirty="0"/>
              <a:t>SMARCLE PARK KYUNG JUN</a:t>
            </a:r>
            <a:endParaRPr lang="ko-KR" altLang="en-US" sz="1200" spc="-150" dirty="0"/>
          </a:p>
        </p:txBody>
      </p:sp>
    </p:spTree>
    <p:extLst>
      <p:ext uri="{BB962C8B-B14F-4D97-AF65-F5344CB8AC3E}">
        <p14:creationId xmlns:p14="http://schemas.microsoft.com/office/powerpoint/2010/main" val="1837034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2454F5-E801-41C3-AA60-AA9C86376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49" y="1819759"/>
            <a:ext cx="9157788" cy="3642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086B09-22E2-490B-B854-D570D6F270FF}"/>
              </a:ext>
            </a:extLst>
          </p:cNvPr>
          <p:cNvSpPr txBox="1"/>
          <p:nvPr/>
        </p:nvSpPr>
        <p:spPr>
          <a:xfrm>
            <a:off x="6902114" y="1060121"/>
            <a:ext cx="277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Graphics Processing Unit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FA4F-98AC-4294-9E16-C09D41F7E41E}"/>
              </a:ext>
            </a:extLst>
          </p:cNvPr>
          <p:cNvSpPr txBox="1"/>
          <p:nvPr/>
        </p:nvSpPr>
        <p:spPr>
          <a:xfrm>
            <a:off x="2682756" y="1060121"/>
            <a:ext cx="260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Central Processing Unit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E2A31-1CBC-43A8-8724-64F6D102E959}"/>
              </a:ext>
            </a:extLst>
          </p:cNvPr>
          <p:cNvSpPr txBox="1"/>
          <p:nvPr/>
        </p:nvSpPr>
        <p:spPr>
          <a:xfrm>
            <a:off x="5926720" y="112937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pc="-150" dirty="0">
                <a:solidFill>
                  <a:schemeClr val="bg2">
                    <a:lumMod val="25000"/>
                  </a:schemeClr>
                </a:soli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537930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086B09-22E2-490B-B854-D570D6F270FF}"/>
              </a:ext>
            </a:extLst>
          </p:cNvPr>
          <p:cNvSpPr txBox="1"/>
          <p:nvPr/>
        </p:nvSpPr>
        <p:spPr>
          <a:xfrm>
            <a:off x="6902114" y="1060121"/>
            <a:ext cx="277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Graphics Processing Unit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FA4F-98AC-4294-9E16-C09D41F7E41E}"/>
              </a:ext>
            </a:extLst>
          </p:cNvPr>
          <p:cNvSpPr txBox="1"/>
          <p:nvPr/>
        </p:nvSpPr>
        <p:spPr>
          <a:xfrm>
            <a:off x="2682756" y="1060121"/>
            <a:ext cx="260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Central Processing Unit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E2A31-1CBC-43A8-8724-64F6D102E959}"/>
              </a:ext>
            </a:extLst>
          </p:cNvPr>
          <p:cNvSpPr txBox="1"/>
          <p:nvPr/>
        </p:nvSpPr>
        <p:spPr>
          <a:xfrm>
            <a:off x="5926720" y="112937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pc="-150" dirty="0">
                <a:solidFill>
                  <a:schemeClr val="bg2">
                    <a:lumMod val="25000"/>
                  </a:schemeClr>
                </a:solidFill>
              </a:rPr>
              <a:t>VS.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A59ECB-2978-4A49-A8B3-43B1660F5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40" y="2187400"/>
            <a:ext cx="9812119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08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131B0D-9706-4935-8ADE-A94C95B6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708" y="440494"/>
            <a:ext cx="4590584" cy="58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66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2E6465-9E6C-48F7-A128-72ADEB519030}"/>
              </a:ext>
            </a:extLst>
          </p:cNvPr>
          <p:cNvSpPr txBox="1"/>
          <p:nvPr/>
        </p:nvSpPr>
        <p:spPr>
          <a:xfrm>
            <a:off x="5407356" y="2410326"/>
            <a:ext cx="1377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>
                <a:solidFill>
                  <a:schemeClr val="bg2">
                    <a:lumMod val="25000"/>
                  </a:schemeClr>
                </a:solidFill>
              </a:rPr>
              <a:t>코랩</a:t>
            </a:r>
            <a:endParaRPr lang="en-US" altLang="ko-KR" sz="48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458E7-8167-4E8D-BE30-9385783EA52E}"/>
              </a:ext>
            </a:extLst>
          </p:cNvPr>
          <p:cNvSpPr txBox="1"/>
          <p:nvPr/>
        </p:nvSpPr>
        <p:spPr>
          <a:xfrm>
            <a:off x="4552259" y="3241323"/>
            <a:ext cx="3591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GPU, TPU …</a:t>
            </a:r>
          </a:p>
        </p:txBody>
      </p:sp>
    </p:spTree>
    <p:extLst>
      <p:ext uri="{BB962C8B-B14F-4D97-AF65-F5344CB8AC3E}">
        <p14:creationId xmlns:p14="http://schemas.microsoft.com/office/powerpoint/2010/main" val="1091329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B7A0EC-E435-440B-B2A3-71E19FDC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71" y="502920"/>
            <a:ext cx="8838058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87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8FB001-D975-45F3-A566-15A7A0E5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70" y="493787"/>
            <a:ext cx="8810559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0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10016C-AB60-44CD-9A65-2E61491C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16" y="518160"/>
            <a:ext cx="7999768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15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2E6465-9E6C-48F7-A128-72ADEB519030}"/>
              </a:ext>
            </a:extLst>
          </p:cNvPr>
          <p:cNvSpPr txBox="1"/>
          <p:nvPr/>
        </p:nvSpPr>
        <p:spPr>
          <a:xfrm>
            <a:off x="5407356" y="2410326"/>
            <a:ext cx="1377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 err="1">
                <a:solidFill>
                  <a:schemeClr val="bg2">
                    <a:lumMod val="25000"/>
                  </a:schemeClr>
                </a:solidFill>
              </a:rPr>
              <a:t>캐글</a:t>
            </a:r>
            <a:endParaRPr lang="en-US" altLang="ko-KR" sz="48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458E7-8167-4E8D-BE30-9385783EA52E}"/>
              </a:ext>
            </a:extLst>
          </p:cNvPr>
          <p:cNvSpPr txBox="1"/>
          <p:nvPr/>
        </p:nvSpPr>
        <p:spPr>
          <a:xfrm>
            <a:off x="3001755" y="3241323"/>
            <a:ext cx="61884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4core CPU + 16GB RAM</a:t>
            </a:r>
          </a:p>
          <a:p>
            <a:pPr algn="ctr"/>
            <a:r>
              <a:rPr lang="en-US" altLang="ko-KR" sz="3200" dirty="0"/>
              <a:t>2Core CPU + GPU + 13GB RAM</a:t>
            </a:r>
            <a:endParaRPr lang="en-US" altLang="ko-KR" sz="32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299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974AFD-A317-486B-8007-9095462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891976"/>
            <a:ext cx="10985500" cy="50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19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03DC6A-749B-4C3B-A1AB-8AA1E684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867671"/>
            <a:ext cx="10439400" cy="51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2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F376B-952C-413D-9FC6-6E769C856986}"/>
              </a:ext>
            </a:extLst>
          </p:cNvPr>
          <p:cNvSpPr txBox="1"/>
          <p:nvPr/>
        </p:nvSpPr>
        <p:spPr>
          <a:xfrm>
            <a:off x="4116932" y="3013501"/>
            <a:ext cx="3958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What is GPU?</a:t>
            </a:r>
          </a:p>
        </p:txBody>
      </p:sp>
    </p:spTree>
    <p:extLst>
      <p:ext uri="{BB962C8B-B14F-4D97-AF65-F5344CB8AC3E}">
        <p14:creationId xmlns:p14="http://schemas.microsoft.com/office/powerpoint/2010/main" val="759353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236110-C4EB-475C-9713-B4EE9663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33923"/>
            <a:ext cx="10363200" cy="47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8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EC28CE-796F-4BAB-8905-DA4296F9221C}"/>
              </a:ext>
            </a:extLst>
          </p:cNvPr>
          <p:cNvSpPr txBox="1"/>
          <p:nvPr/>
        </p:nvSpPr>
        <p:spPr>
          <a:xfrm>
            <a:off x="3434052" y="3347462"/>
            <a:ext cx="53238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1.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</a:rPr>
              <a:t>하드웨어 가속이 </a:t>
            </a:r>
            <a:r>
              <a:rPr lang="ko-KR" altLang="en-US" sz="2000" b="1" spc="-150" dirty="0" err="1">
                <a:solidFill>
                  <a:schemeClr val="bg2">
                    <a:lumMod val="25000"/>
                  </a:schemeClr>
                </a:solidFill>
              </a:rPr>
              <a:t>뭐임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marL="514350" indent="-514350" algn="ctr">
              <a:buAutoNum type="arabicPeriod"/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2. GPU TPU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</a:rPr>
              <a:t>를 어떻게 내 </a:t>
            </a:r>
            <a:r>
              <a:rPr lang="ko-KR" altLang="en-US" sz="2000" b="1" spc="-150" dirty="0" err="1">
                <a:solidFill>
                  <a:schemeClr val="bg2">
                    <a:lumMod val="25000"/>
                  </a:schemeClr>
                </a:solidFill>
              </a:rPr>
              <a:t>컴에서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</a:rPr>
              <a:t> 쓸 수 있는 거임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algn="ctr"/>
            <a:endParaRPr lang="en-US" altLang="ko-KR" sz="2000" b="1" spc="-15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3. NPU? GPGPU?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</a:rPr>
              <a:t>이거는 </a:t>
            </a:r>
            <a:r>
              <a:rPr lang="ko-KR" altLang="en-US" sz="2000" b="1" spc="-150" dirty="0" err="1">
                <a:solidFill>
                  <a:schemeClr val="bg2">
                    <a:lumMod val="25000"/>
                  </a:schemeClr>
                </a:solidFill>
              </a:rPr>
              <a:t>뭐임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88D8B-1F8F-4B73-803B-00D6B8315CCC}"/>
              </a:ext>
            </a:extLst>
          </p:cNvPr>
          <p:cNvSpPr txBox="1"/>
          <p:nvPr/>
        </p:nvSpPr>
        <p:spPr>
          <a:xfrm>
            <a:off x="4712454" y="2095366"/>
            <a:ext cx="2767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>
                <a:solidFill>
                  <a:schemeClr val="bg2">
                    <a:lumMod val="25000"/>
                  </a:schemeClr>
                </a:solidFill>
              </a:rPr>
              <a:t>아니 근데</a:t>
            </a:r>
            <a:endParaRPr lang="en-US" altLang="ko-KR" sz="48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397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EC28CE-796F-4BAB-8905-DA4296F9221C}"/>
              </a:ext>
            </a:extLst>
          </p:cNvPr>
          <p:cNvSpPr txBox="1"/>
          <p:nvPr/>
        </p:nvSpPr>
        <p:spPr>
          <a:xfrm>
            <a:off x="5132435" y="84810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1.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</a:rPr>
              <a:t>하드웨어 가속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5EA45-F51F-49FF-AD9C-44FACCAA6C29}"/>
              </a:ext>
            </a:extLst>
          </p:cNvPr>
          <p:cNvSpPr txBox="1"/>
          <p:nvPr/>
        </p:nvSpPr>
        <p:spPr>
          <a:xfrm>
            <a:off x="2806638" y="2999791"/>
            <a:ext cx="6578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CPU, GPU, FPGA, SoC, ASIC, VPC, </a:t>
            </a:r>
            <a:r>
              <a:rPr lang="ko-KR" altLang="en-US" sz="2400" dirty="0" err="1"/>
              <a:t>뉴로모픽</a:t>
            </a:r>
            <a:r>
              <a:rPr lang="ko-KR" altLang="en-US" sz="2400" dirty="0"/>
              <a:t> </a:t>
            </a:r>
            <a:r>
              <a:rPr lang="en-US" altLang="ko-KR" sz="2400" dirty="0"/>
              <a:t>IC</a:t>
            </a:r>
            <a:endParaRPr lang="en-US" altLang="ko-KR" sz="24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60A4B-39EE-4126-8984-D2A25AE0F3D6}"/>
              </a:ext>
            </a:extLst>
          </p:cNvPr>
          <p:cNvSpPr txBox="1"/>
          <p:nvPr/>
        </p:nvSpPr>
        <p:spPr>
          <a:xfrm>
            <a:off x="2158063" y="4028722"/>
            <a:ext cx="7875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아마존</a:t>
            </a:r>
            <a:r>
              <a:rPr lang="en-US" altLang="ko-KR" sz="2400" dirty="0"/>
              <a:t>, </a:t>
            </a:r>
            <a:r>
              <a:rPr lang="ko-KR" altLang="en-US" sz="2400" dirty="0"/>
              <a:t>아파치</a:t>
            </a:r>
            <a:r>
              <a:rPr lang="en-US" altLang="ko-KR" sz="2400" dirty="0"/>
              <a:t>, </a:t>
            </a:r>
            <a:r>
              <a:rPr lang="ko-KR" altLang="en-US" sz="2400" dirty="0"/>
              <a:t>카페</a:t>
            </a:r>
            <a:r>
              <a:rPr lang="en-US" altLang="ko-KR" sz="2400" dirty="0"/>
              <a:t>2, </a:t>
            </a:r>
            <a:r>
              <a:rPr lang="ko-KR" altLang="en-US" sz="2400" dirty="0" err="1"/>
              <a:t>케라스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시애노</a:t>
            </a:r>
            <a:r>
              <a:rPr lang="en-US" altLang="ko-KR" sz="2400" dirty="0"/>
              <a:t>, </a:t>
            </a:r>
            <a:r>
              <a:rPr lang="ko-KR" altLang="en-US" sz="2400" dirty="0"/>
              <a:t>마이크로소프트</a:t>
            </a:r>
            <a:r>
              <a:rPr lang="en-US" altLang="ko-KR" sz="2400" dirty="0"/>
              <a:t>, </a:t>
            </a:r>
          </a:p>
          <a:p>
            <a:pPr algn="ctr"/>
            <a:r>
              <a:rPr lang="ko-KR" altLang="en-US" sz="2400" dirty="0"/>
              <a:t>구글의 </a:t>
            </a:r>
            <a:r>
              <a:rPr lang="ko-KR" altLang="en-US" sz="2400" dirty="0" err="1"/>
              <a:t>텐서플로우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엔텔의</a:t>
            </a:r>
            <a:r>
              <a:rPr lang="ko-KR" altLang="en-US" sz="2400" dirty="0"/>
              <a:t> </a:t>
            </a:r>
            <a:r>
              <a:rPr lang="en-US" altLang="ko-KR" sz="2400" dirty="0" err="1"/>
              <a:t>OpenVINO</a:t>
            </a:r>
            <a:r>
              <a:rPr lang="en-US" altLang="ko-KR" sz="2400" dirty="0"/>
              <a:t> </a:t>
            </a:r>
            <a:r>
              <a:rPr lang="ko-KR" altLang="en-US" sz="2400" dirty="0" err="1"/>
              <a:t>툴키트</a:t>
            </a:r>
            <a:r>
              <a:rPr lang="ko-KR" altLang="en-US" sz="2400" dirty="0"/>
              <a:t> </a:t>
            </a:r>
            <a:r>
              <a:rPr lang="en-US" altLang="ko-KR" sz="2400" dirty="0"/>
              <a:t>CNN</a:t>
            </a:r>
            <a:endParaRPr lang="en-US" altLang="ko-KR" sz="24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C0A67-0248-4BDD-B9AC-9E306B85AD09}"/>
              </a:ext>
            </a:extLst>
          </p:cNvPr>
          <p:cNvSpPr txBox="1"/>
          <p:nvPr/>
        </p:nvSpPr>
        <p:spPr>
          <a:xfrm>
            <a:off x="5667612" y="2316048"/>
            <a:ext cx="856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pc="-150">
                <a:solidFill>
                  <a:schemeClr val="bg2">
                    <a:lumMod val="25000"/>
                  </a:schemeClr>
                </a:solidFill>
              </a:rPr>
              <a:t>BTS, </a:t>
            </a:r>
            <a:r>
              <a:rPr lang="ko-KR" altLang="en-US" sz="1200" b="1" spc="-150" dirty="0">
                <a:solidFill>
                  <a:schemeClr val="bg2">
                    <a:lumMod val="25000"/>
                  </a:schemeClr>
                </a:solidFill>
              </a:rPr>
              <a:t>봉준호</a:t>
            </a:r>
            <a:endParaRPr lang="en-US" altLang="ko-KR" sz="12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F1AFF-A3A8-4455-9F7C-BE72260C7D06}"/>
              </a:ext>
            </a:extLst>
          </p:cNvPr>
          <p:cNvSpPr txBox="1"/>
          <p:nvPr/>
        </p:nvSpPr>
        <p:spPr>
          <a:xfrm>
            <a:off x="5582078" y="5152381"/>
            <a:ext cx="1027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2">
                    <a:lumMod val="25000"/>
                  </a:schemeClr>
                </a:solidFill>
              </a:rPr>
              <a:t>경준팍</a:t>
            </a:r>
            <a:r>
              <a:rPr lang="ko-KR" altLang="en-US" sz="1200" b="1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b="1" spc="-150" dirty="0" err="1">
                <a:solidFill>
                  <a:schemeClr val="bg2">
                    <a:lumMod val="25000"/>
                  </a:schemeClr>
                </a:solidFill>
              </a:rPr>
              <a:t>렛츠고</a:t>
            </a:r>
            <a:endParaRPr lang="en-US" altLang="ko-KR" sz="12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0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EC28CE-796F-4BAB-8905-DA4296F9221C}"/>
              </a:ext>
            </a:extLst>
          </p:cNvPr>
          <p:cNvSpPr txBox="1"/>
          <p:nvPr/>
        </p:nvSpPr>
        <p:spPr>
          <a:xfrm>
            <a:off x="5523568" y="848102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2.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</a:rPr>
              <a:t>가상화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EFA81-987A-4CA7-825A-692A0A6D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6" y="632460"/>
            <a:ext cx="4690572" cy="5745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8CC029-95AF-449E-A0E3-FBBA3B7BC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33" y="1300480"/>
            <a:ext cx="3226102" cy="51460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26F7E6-E4D4-49F3-AAB9-E4C8EE464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643" y="292100"/>
            <a:ext cx="4507387" cy="59652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426B66-5482-44B9-AAB1-B1D16956D1C0}"/>
              </a:ext>
            </a:extLst>
          </p:cNvPr>
          <p:cNvSpPr txBox="1"/>
          <p:nvPr/>
        </p:nvSpPr>
        <p:spPr>
          <a:xfrm>
            <a:off x="9600472" y="3429000"/>
            <a:ext cx="133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2">
                    <a:lumMod val="25000"/>
                  </a:schemeClr>
                </a:solidFill>
              </a:rPr>
              <a:t>젠장 또 </a:t>
            </a:r>
            <a:r>
              <a:rPr lang="ko-KR" altLang="en-US" sz="1200" b="1" spc="-150" dirty="0" err="1">
                <a:solidFill>
                  <a:schemeClr val="bg2">
                    <a:lumMod val="25000"/>
                  </a:schemeClr>
                </a:solidFill>
              </a:rPr>
              <a:t>황비디아야</a:t>
            </a:r>
            <a:endParaRPr lang="en-US" altLang="ko-KR" sz="12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79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EC28CE-796F-4BAB-8905-DA4296F9221C}"/>
              </a:ext>
            </a:extLst>
          </p:cNvPr>
          <p:cNvSpPr txBox="1"/>
          <p:nvPr/>
        </p:nvSpPr>
        <p:spPr>
          <a:xfrm>
            <a:off x="5184823" y="848102"/>
            <a:ext cx="1822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3. NPU, GPGPU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39CA31-8945-44A4-A027-F8DAFBE8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683" y="1395517"/>
            <a:ext cx="4796633" cy="518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65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2B2151-A479-4EF2-B490-C1318EAFF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"/>
          <a:stretch/>
        </p:blipFill>
        <p:spPr>
          <a:xfrm>
            <a:off x="1513355" y="0"/>
            <a:ext cx="916528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EAE86-3FD3-4048-8AC4-B99E061F0723}"/>
              </a:ext>
            </a:extLst>
          </p:cNvPr>
          <p:cNvSpPr txBox="1"/>
          <p:nvPr/>
        </p:nvSpPr>
        <p:spPr>
          <a:xfrm>
            <a:off x="4318000" y="4643120"/>
            <a:ext cx="3556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FF"/>
                </a:solidFill>
              </a:rPr>
              <a:t>kj_49@naver.com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323B6-EC07-43FD-99F2-3C378ADD568F}"/>
              </a:ext>
            </a:extLst>
          </p:cNvPr>
          <p:cNvSpPr txBox="1"/>
          <p:nvPr/>
        </p:nvSpPr>
        <p:spPr>
          <a:xfrm>
            <a:off x="9611919" y="0"/>
            <a:ext cx="1197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2">
                    <a:lumMod val="25000"/>
                  </a:schemeClr>
                </a:solidFill>
              </a:rPr>
              <a:t>동역학 듣기 싫다</a:t>
            </a:r>
            <a:endParaRPr lang="en-US" altLang="ko-KR" sz="12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799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F376B-952C-413D-9FC6-6E769C856986}"/>
              </a:ext>
            </a:extLst>
          </p:cNvPr>
          <p:cNvSpPr txBox="1"/>
          <p:nvPr/>
        </p:nvSpPr>
        <p:spPr>
          <a:xfrm>
            <a:off x="4951294" y="1338705"/>
            <a:ext cx="2289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</a:rPr>
              <a:t>What is GPU?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AB34D-E281-4ED7-85C8-614979073BEC}"/>
              </a:ext>
            </a:extLst>
          </p:cNvPr>
          <p:cNvSpPr txBox="1"/>
          <p:nvPr/>
        </p:nvSpPr>
        <p:spPr>
          <a:xfrm>
            <a:off x="2569944" y="3013501"/>
            <a:ext cx="7052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Graphics Processing Unit</a:t>
            </a:r>
          </a:p>
        </p:txBody>
      </p:sp>
    </p:spTree>
    <p:extLst>
      <p:ext uri="{BB962C8B-B14F-4D97-AF65-F5344CB8AC3E}">
        <p14:creationId xmlns:p14="http://schemas.microsoft.com/office/powerpoint/2010/main" val="214989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AB34D-E281-4ED7-85C8-614979073BEC}"/>
              </a:ext>
            </a:extLst>
          </p:cNvPr>
          <p:cNvSpPr txBox="1"/>
          <p:nvPr/>
        </p:nvSpPr>
        <p:spPr>
          <a:xfrm>
            <a:off x="2569944" y="2410326"/>
            <a:ext cx="7052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Graphics Processing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77C63-9B72-48A7-9152-EABB3A7DC6FD}"/>
              </a:ext>
            </a:extLst>
          </p:cNvPr>
          <p:cNvSpPr txBox="1"/>
          <p:nvPr/>
        </p:nvSpPr>
        <p:spPr>
          <a:xfrm>
            <a:off x="4210611" y="3839670"/>
            <a:ext cx="377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Graphic Card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03A70-BF3E-4DDA-9049-F0F544C16256}"/>
              </a:ext>
            </a:extLst>
          </p:cNvPr>
          <p:cNvSpPr txBox="1"/>
          <p:nvPr/>
        </p:nvSpPr>
        <p:spPr>
          <a:xfrm>
            <a:off x="5765332" y="3241323"/>
            <a:ext cx="66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447808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F376B-952C-413D-9FC6-6E769C856986}"/>
              </a:ext>
            </a:extLst>
          </p:cNvPr>
          <p:cNvSpPr txBox="1"/>
          <p:nvPr/>
        </p:nvSpPr>
        <p:spPr>
          <a:xfrm>
            <a:off x="3354705" y="3013501"/>
            <a:ext cx="548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Then, what is CPU?</a:t>
            </a:r>
          </a:p>
        </p:txBody>
      </p:sp>
    </p:spTree>
    <p:extLst>
      <p:ext uri="{BB962C8B-B14F-4D97-AF65-F5344CB8AC3E}">
        <p14:creationId xmlns:p14="http://schemas.microsoft.com/office/powerpoint/2010/main" val="2378805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F376B-952C-413D-9FC6-6E769C856986}"/>
              </a:ext>
            </a:extLst>
          </p:cNvPr>
          <p:cNvSpPr txBox="1"/>
          <p:nvPr/>
        </p:nvSpPr>
        <p:spPr>
          <a:xfrm>
            <a:off x="4531307" y="1338705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</a:rPr>
              <a:t>Then, what is CPU?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AB34D-E281-4ED7-85C8-614979073BEC}"/>
              </a:ext>
            </a:extLst>
          </p:cNvPr>
          <p:cNvSpPr txBox="1"/>
          <p:nvPr/>
        </p:nvSpPr>
        <p:spPr>
          <a:xfrm>
            <a:off x="2782347" y="3013501"/>
            <a:ext cx="662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Central Processing Unit</a:t>
            </a:r>
          </a:p>
        </p:txBody>
      </p:sp>
    </p:spTree>
    <p:extLst>
      <p:ext uri="{BB962C8B-B14F-4D97-AF65-F5344CB8AC3E}">
        <p14:creationId xmlns:p14="http://schemas.microsoft.com/office/powerpoint/2010/main" val="2248027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AB34D-E281-4ED7-85C8-614979073BEC}"/>
              </a:ext>
            </a:extLst>
          </p:cNvPr>
          <p:cNvSpPr txBox="1"/>
          <p:nvPr/>
        </p:nvSpPr>
        <p:spPr>
          <a:xfrm>
            <a:off x="2569944" y="2410326"/>
            <a:ext cx="7052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Graphics Processing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77C63-9B72-48A7-9152-EABB3A7DC6FD}"/>
              </a:ext>
            </a:extLst>
          </p:cNvPr>
          <p:cNvSpPr txBox="1"/>
          <p:nvPr/>
        </p:nvSpPr>
        <p:spPr>
          <a:xfrm>
            <a:off x="2782335" y="3839670"/>
            <a:ext cx="6627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Central Processing Unit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03A70-BF3E-4DDA-9049-F0F544C16256}"/>
              </a:ext>
            </a:extLst>
          </p:cNvPr>
          <p:cNvSpPr txBox="1"/>
          <p:nvPr/>
        </p:nvSpPr>
        <p:spPr>
          <a:xfrm>
            <a:off x="5684669" y="3241323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216026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AB34D-E281-4ED7-85C8-614979073BEC}"/>
              </a:ext>
            </a:extLst>
          </p:cNvPr>
          <p:cNvSpPr txBox="1"/>
          <p:nvPr/>
        </p:nvSpPr>
        <p:spPr>
          <a:xfrm>
            <a:off x="2569944" y="2410326"/>
            <a:ext cx="7052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Graphics Processing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77C63-9B72-48A7-9152-EABB3A7DC6FD}"/>
              </a:ext>
            </a:extLst>
          </p:cNvPr>
          <p:cNvSpPr txBox="1"/>
          <p:nvPr/>
        </p:nvSpPr>
        <p:spPr>
          <a:xfrm>
            <a:off x="2782335" y="3839670"/>
            <a:ext cx="6627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2">
                    <a:lumMod val="25000"/>
                  </a:schemeClr>
                </a:solidFill>
              </a:rPr>
              <a:t>Central Processing Unit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03A70-BF3E-4DDA-9049-F0F544C16256}"/>
              </a:ext>
            </a:extLst>
          </p:cNvPr>
          <p:cNvSpPr txBox="1"/>
          <p:nvPr/>
        </p:nvSpPr>
        <p:spPr>
          <a:xfrm>
            <a:off x="5765332" y="3241323"/>
            <a:ext cx="66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4238879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AB34D-E281-4ED7-85C8-614979073BEC}"/>
              </a:ext>
            </a:extLst>
          </p:cNvPr>
          <p:cNvSpPr txBox="1"/>
          <p:nvPr/>
        </p:nvSpPr>
        <p:spPr>
          <a:xfrm>
            <a:off x="6902114" y="1060121"/>
            <a:ext cx="277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Graphics Processing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77C63-9B72-48A7-9152-EABB3A7DC6FD}"/>
              </a:ext>
            </a:extLst>
          </p:cNvPr>
          <p:cNvSpPr txBox="1"/>
          <p:nvPr/>
        </p:nvSpPr>
        <p:spPr>
          <a:xfrm>
            <a:off x="2682756" y="1060121"/>
            <a:ext cx="260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Central Processing Unit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03A70-BF3E-4DDA-9049-F0F544C16256}"/>
              </a:ext>
            </a:extLst>
          </p:cNvPr>
          <p:cNvSpPr txBox="1"/>
          <p:nvPr/>
        </p:nvSpPr>
        <p:spPr>
          <a:xfrm>
            <a:off x="5926720" y="112937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pc="-150" dirty="0">
                <a:solidFill>
                  <a:schemeClr val="bg2">
                    <a:lumMod val="25000"/>
                  </a:schemeClr>
                </a:solidFill>
              </a:rPr>
              <a:t>VS.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660893-9958-43A8-865A-3E26B353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1" y="1872306"/>
            <a:ext cx="5345309" cy="3113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1628F3-0BE0-402B-96AD-E30A4E2A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308" y="1616064"/>
            <a:ext cx="3648892" cy="362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62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196</Words>
  <Application>Microsoft Office PowerPoint</Application>
  <PresentationFormat>와이드스크린</PresentationFormat>
  <Paragraphs>49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경준</dc:creator>
  <cp:lastModifiedBy>박 경준</cp:lastModifiedBy>
  <cp:revision>17</cp:revision>
  <dcterms:created xsi:type="dcterms:W3CDTF">2024-05-15T17:46:34Z</dcterms:created>
  <dcterms:modified xsi:type="dcterms:W3CDTF">2024-05-15T18:40:31Z</dcterms:modified>
</cp:coreProperties>
</file>